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7" r:id="rId3"/>
    <p:sldId id="271" r:id="rId4"/>
    <p:sldId id="272" r:id="rId5"/>
    <p:sldId id="273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CDE"/>
    <a:srgbClr val="E97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 autoAdjust="0"/>
    <p:restoredTop sz="94660"/>
  </p:normalViewPr>
  <p:slideViewPr>
    <p:cSldViewPr snapToGrid="0">
      <p:cViewPr varScale="1">
        <p:scale>
          <a:sx n="98" d="100"/>
          <a:sy n="98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C7238-9BB0-4843-A368-BE08F456FF1F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</dgm:pt>
    <dgm:pt modelId="{C8D6515D-2465-4A89-95E9-0850D60A46B7}" type="pres">
      <dgm:prSet presAssocID="{260C7238-9BB0-4843-A368-BE08F456FF1F}" presName="Name0" presStyleCnt="0">
        <dgm:presLayoutVars>
          <dgm:chMax val="7"/>
          <dgm:chPref val="7"/>
          <dgm:dir/>
        </dgm:presLayoutVars>
      </dgm:prSet>
      <dgm:spPr/>
    </dgm:pt>
    <dgm:pt modelId="{31653D40-62E1-463D-9A13-D06891C4BE17}" type="pres">
      <dgm:prSet presAssocID="{260C7238-9BB0-4843-A368-BE08F456FF1F}" presName="Name1" presStyleCnt="0"/>
      <dgm:spPr/>
    </dgm:pt>
  </dgm:ptLst>
  <dgm:cxnLst>
    <dgm:cxn modelId="{7F445056-3FCD-4EF1-A37A-4CB67AD866DB}" type="presOf" srcId="{260C7238-9BB0-4843-A368-BE08F456FF1F}" destId="{C8D6515D-2465-4A89-95E9-0850D60A46B7}" srcOrd="0" destOrd="0" presId="urn:microsoft.com/office/officeart/2008/layout/CircularPictureCallout"/>
    <dgm:cxn modelId="{110252D0-A7B6-4B8A-A0B7-47D9F57B0C29}" type="presParOf" srcId="{C8D6515D-2465-4A89-95E9-0850D60A46B7}" destId="{31653D40-62E1-463D-9A13-D06891C4BE1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unein.com/Radio-Fairfa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eu2thefull.com/FMsponsorship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6056D4-3437-4B8F-9F90-45F48731C511}"/>
              </a:ext>
            </a:extLst>
          </p:cNvPr>
          <p:cNvSpPr txBox="1"/>
          <p:nvPr/>
        </p:nvSpPr>
        <p:spPr>
          <a:xfrm>
            <a:off x="4333964" y="2099756"/>
            <a:ext cx="6660445" cy="1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Freestyle Script" panose="030804020302050B0404" pitchFamily="66" charset="0"/>
                <a:ea typeface="+mj-ea"/>
                <a:cs typeface="+mj-cs"/>
              </a:rPr>
              <a:t>Late Night With Tim and Janice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Freestyle Script" panose="030804020302050B0404" pitchFamily="66" charset="0"/>
                <a:ea typeface="+mj-ea"/>
                <a:cs typeface="+mj-cs"/>
              </a:rPr>
              <a:t>Media Kit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52B2D19-8E12-4D41-BE49-AAC8BED2B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259229"/>
              </p:ext>
            </p:extLst>
          </p:nvPr>
        </p:nvGraphicFramePr>
        <p:xfrm>
          <a:off x="1197591" y="2099756"/>
          <a:ext cx="2998826" cy="390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454E8FFB-4213-44D4-A67C-7F5F888C9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" y="587023"/>
            <a:ext cx="4337055" cy="5271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0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6056D4-3437-4B8F-9F90-45F48731C511}"/>
              </a:ext>
            </a:extLst>
          </p:cNvPr>
          <p:cNvSpPr txBox="1"/>
          <p:nvPr/>
        </p:nvSpPr>
        <p:spPr>
          <a:xfrm>
            <a:off x="4333964" y="2099756"/>
            <a:ext cx="6660445" cy="1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9600" b="1" dirty="0">
              <a:latin typeface="Freestyle Script" panose="030804020302050B0404" pitchFamily="66" charset="0"/>
              <a:ea typeface="+mj-ea"/>
              <a:cs typeface="+mj-cs"/>
            </a:endParaRPr>
          </a:p>
        </p:txBody>
      </p:sp>
      <p:pic>
        <p:nvPicPr>
          <p:cNvPr id="3" name="Picture 2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454E8FFB-4213-44D4-A67C-7F5F888C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" y="323523"/>
            <a:ext cx="2020763" cy="2272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3C82C-15B5-4C94-9CCF-0DB3260BBCDC}"/>
              </a:ext>
            </a:extLst>
          </p:cNvPr>
          <p:cNvSpPr txBox="1"/>
          <p:nvPr/>
        </p:nvSpPr>
        <p:spPr>
          <a:xfrm>
            <a:off x="1964269" y="1613138"/>
            <a:ext cx="8545688" cy="429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Night with Tim and Janice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Nationally Syndicated FM Radio show that brings real talk with humor, laughter, and wisdom.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personalized life experiences where no subject is off limits, to dynamic interviews with other couples who share their stories and life experiences with humor and insight.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Night with Tim and Janice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designed to peak your interest.  It will bring inspiration, life strategies, and opportunities to deliberately create the life that you desire, with humor.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101553" y="0"/>
            <a:ext cx="1828847" cy="19041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800" dirty="0">
              <a:latin typeface="Freestyle Script" panose="030804020302050B0404" pitchFamily="66" charset="0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F2881-71EA-4383-8FDA-E536C16A3DFA}"/>
              </a:ext>
            </a:extLst>
          </p:cNvPr>
          <p:cNvSpPr/>
          <p:nvPr/>
        </p:nvSpPr>
        <p:spPr>
          <a:xfrm>
            <a:off x="836908" y="1952976"/>
            <a:ext cx="5687519" cy="4982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 and Janice Thorne are the dynamic radio hosts of,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 Night with Tim and Janice.                  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amazing couple are avid travelers as well as travel specialists who enjoy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opportunity to see new and exciting places. Janice is a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Certified Master Life Coach,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Author, Speaker and Board Certified in Metaphysics. Timothy is a Regional Director with Surge365, and Deacon at his local church, and proud father and grandfather.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reside in Wheaton, MD.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D7DA4-8D40-4FED-ADD1-4C8B2FE27047}"/>
              </a:ext>
            </a:extLst>
          </p:cNvPr>
          <p:cNvSpPr txBox="1"/>
          <p:nvPr/>
        </p:nvSpPr>
        <p:spPr>
          <a:xfrm>
            <a:off x="179271" y="372534"/>
            <a:ext cx="51816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j-cs"/>
              </a:rPr>
              <a:t>About</a:t>
            </a:r>
            <a:r>
              <a:rPr lang="en-US" sz="8800" dirty="0">
                <a:latin typeface="Freestyle Script" panose="030804020302050B0404" pitchFamily="66" charset="0"/>
                <a:ea typeface="+mj-ea"/>
                <a:cs typeface="+mj-cs"/>
              </a:rPr>
              <a:t> the Hosts </a:t>
            </a:r>
          </a:p>
        </p:txBody>
      </p:sp>
      <p:pic>
        <p:nvPicPr>
          <p:cNvPr id="16" name="Picture 15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2F5158CB-4B96-453D-975C-E75A8DDF3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3829" y="3061484"/>
            <a:ext cx="2555992" cy="191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69D8E1AA-455D-479C-9A72-484137C01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2" y="48839"/>
            <a:ext cx="3320236" cy="2693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erson and person posing on a rocky beach&#10;&#10;Description automatically generated with medium confidence">
            <a:extLst>
              <a:ext uri="{FF2B5EF4-FFF2-40B4-BE49-F238E27FC236}">
                <a16:creationId xmlns:a16="http://schemas.microsoft.com/office/drawing/2014/main" id="{6A73E96F-5036-4241-BEA1-C79E9044D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025139"/>
            <a:ext cx="3009900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erson and person standing next to a pool&#10;&#10;Description automatically generated with medium confidence">
            <a:extLst>
              <a:ext uri="{FF2B5EF4-FFF2-40B4-BE49-F238E27FC236}">
                <a16:creationId xmlns:a16="http://schemas.microsoft.com/office/drawing/2014/main" id="{16AE778C-7C3D-42CC-AD52-CE017761E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50" y="5056963"/>
            <a:ext cx="4005755" cy="1801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5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92297" y="359576"/>
            <a:ext cx="6076239" cy="96483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Freestyle Script" panose="030804020302050B0404" pitchFamily="66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5E1B6-FCC3-4559-A73D-179E7C69967B}"/>
              </a:ext>
            </a:extLst>
          </p:cNvPr>
          <p:cNvSpPr txBox="1"/>
          <p:nvPr/>
        </p:nvSpPr>
        <p:spPr>
          <a:xfrm>
            <a:off x="1761066" y="1873046"/>
            <a:ext cx="8861777" cy="3813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Airs Wednesday, 11:00 p.m. – 12:00 a.m. ET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 Atlanta, Georgia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(Dallas, Hiram, Powder Springs, Douglasville)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Station: WDJY 99.1 FM  | wdjyfm.com               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Highland Heights, Ohio &amp; Kentucky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Station: WTTA 101.2 FM |wttafm.com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TALK10FM.com | Internet only Station                                                                   www/talk10FM.com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 Fairfax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https://tunein.com/Radio-Fairfax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(airs 4th Wednesday of each month on Community Radio at 8:00 a.m.)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609601" y="282958"/>
            <a:ext cx="607623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j-cs"/>
              </a:rPr>
              <a:t>Radio / Airing Listing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2FD4F-3D3E-4AE2-A1CF-D003715807D2}"/>
              </a:ext>
            </a:extLst>
          </p:cNvPr>
          <p:cNvSpPr txBox="1"/>
          <p:nvPr/>
        </p:nvSpPr>
        <p:spPr>
          <a:xfrm>
            <a:off x="259643" y="5759760"/>
            <a:ext cx="7867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Summer 2021 Nielson Arbitron Report</a:t>
            </a:r>
          </a:p>
          <a:p>
            <a:endParaRPr lang="en-US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Cumulative Listeners to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wdjyfm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655,350</a:t>
            </a:r>
          </a:p>
        </p:txBody>
      </p:sp>
    </p:spTree>
    <p:extLst>
      <p:ext uri="{BB962C8B-B14F-4D97-AF65-F5344CB8AC3E}">
        <p14:creationId xmlns:p14="http://schemas.microsoft.com/office/powerpoint/2010/main" val="351748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58430" y="594240"/>
            <a:ext cx="6076239" cy="96483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endParaRPr lang="en-US" sz="7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812800" y="386016"/>
            <a:ext cx="495582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j-cs"/>
              </a:rPr>
              <a:t>Sponsor Packages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07F45-A8AD-4534-BD6C-0ECAF7CF19C4}"/>
              </a:ext>
            </a:extLst>
          </p:cNvPr>
          <p:cNvSpPr txBox="1"/>
          <p:nvPr/>
        </p:nvSpPr>
        <p:spPr>
          <a:xfrm>
            <a:off x="2065866" y="1218768"/>
            <a:ext cx="2449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PACKAGE A - $200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D5F8E-0FAB-4D2B-B9D9-11B1A88D67BE}"/>
              </a:ext>
            </a:extLst>
          </p:cNvPr>
          <p:cNvSpPr txBox="1"/>
          <p:nvPr/>
        </p:nvSpPr>
        <p:spPr>
          <a:xfrm>
            <a:off x="358430" y="1947669"/>
            <a:ext cx="91901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Two 30-second ads of your product, company, or service either at the beginning or middle of four (4) </a:t>
            </a:r>
            <a:r>
              <a:rPr lang="en-US" b="1" dirty="0">
                <a:effectLst/>
                <a:ea typeface="Times New Roman" panose="02020603050405020304" pitchFamily="18" charset="0"/>
              </a:rPr>
              <a:t>Late Night </a:t>
            </a:r>
            <a:r>
              <a:rPr lang="en-US" b="1" dirty="0">
                <a:ea typeface="Times New Roman" panose="02020603050405020304" pitchFamily="18" charset="0"/>
              </a:rPr>
              <a:t>with Tim and Janice </a:t>
            </a:r>
            <a:r>
              <a:rPr lang="en-US" dirty="0">
                <a:effectLst/>
                <a:ea typeface="Times New Roman" panose="02020603050405020304" pitchFamily="18" charset="0"/>
              </a:rPr>
              <a:t>episodes airing nationwide. The sponsor will be notified one week prior to the ads being aired on </a:t>
            </a:r>
            <a:r>
              <a:rPr lang="en-US" b="1" dirty="0">
                <a:effectLst/>
                <a:ea typeface="Times New Roman" panose="02020603050405020304" pitchFamily="18" charset="0"/>
              </a:rPr>
              <a:t>The Late Night with Tim and Janice </a:t>
            </a:r>
            <a:r>
              <a:rPr lang="en-US" dirty="0">
                <a:effectLst/>
                <a:ea typeface="Times New Roman" panose="02020603050405020304" pitchFamily="18" charset="0"/>
              </a:rPr>
              <a:t>broadcasts.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One 50-55 minute radio interview with the Host </a:t>
            </a:r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/>
              <a:t>Targeted promotional “spotlight” posts on social media (</a:t>
            </a:r>
            <a:r>
              <a:rPr lang="en-US" dirty="0" err="1"/>
              <a:t>Linkedin</a:t>
            </a:r>
            <a:r>
              <a:rPr lang="en-US" dirty="0"/>
              <a:t>, Facebook, Instagram) </a:t>
            </a:r>
            <a:r>
              <a:rPr lang="en-US" sz="1800" dirty="0"/>
              <a:t>leading up to the scheduled broadcasts.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742950" marR="0" lvl="1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51696" y="594240"/>
            <a:ext cx="6076239" cy="96483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endParaRPr lang="en-US" sz="7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2246488" y="594240"/>
            <a:ext cx="207715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j-cs"/>
              </a:rPr>
              <a:t>Terms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2B2DF-D17D-41C4-8D72-54751B780D1B}"/>
              </a:ext>
            </a:extLst>
          </p:cNvPr>
          <p:cNvSpPr txBox="1"/>
          <p:nvPr/>
        </p:nvSpPr>
        <p:spPr>
          <a:xfrm>
            <a:off x="351696" y="1608639"/>
            <a:ext cx="8905193" cy="437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i="0" u="none" strike="noStrike" dirty="0">
                <a:effectLst/>
              </a:rPr>
              <a:t>Late Night with Tim and Janice </a:t>
            </a:r>
            <a:r>
              <a:rPr lang="en-US" b="0" i="0" u="none" strike="noStrike" dirty="0">
                <a:effectLst/>
              </a:rPr>
              <a:t>episodes can contain more than one ad   (Package A) as long as there is no competing company, product or service.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i="0" u="none" strike="noStrike" dirty="0">
                <a:effectLst/>
              </a:rPr>
              <a:t>Full </a:t>
            </a:r>
            <a:r>
              <a:rPr lang="en-US" dirty="0"/>
              <a:t>payment </a:t>
            </a:r>
            <a:r>
              <a:rPr lang="en-US" b="0" i="0" u="none" strike="noStrike" dirty="0">
                <a:effectLst/>
              </a:rPr>
              <a:t>is required at the beginning of the agreement with </a:t>
            </a:r>
            <a:r>
              <a:rPr lang="en-US" b="1" i="0" u="none" strike="noStrike" dirty="0">
                <a:effectLst/>
              </a:rPr>
              <a:t>Late Night with Tim and Janice </a:t>
            </a:r>
            <a:r>
              <a:rPr lang="en-US" b="1" i="1" u="none" strike="noStrike" dirty="0">
                <a:effectLst/>
              </a:rPr>
              <a:t>hosts </a:t>
            </a:r>
            <a:r>
              <a:rPr lang="en-US" b="0" i="0" u="none" strike="noStrike" dirty="0">
                <a:effectLst/>
              </a:rPr>
              <a:t>for the ad and guest interview.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b="0" i="0" u="none" strike="noStrike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i="0" u="none" strike="noStrike" dirty="0">
                <a:effectLst/>
              </a:rPr>
              <a:t>All ads are written by the guest and recorded by a </a:t>
            </a:r>
            <a:r>
              <a:rPr lang="en-US" b="1" i="0" u="none" strike="noStrike" dirty="0">
                <a:effectLst/>
              </a:rPr>
              <a:t>Late Night with Tim and Janice </a:t>
            </a:r>
            <a:r>
              <a:rPr lang="en-US" b="0" i="0" u="none" strike="noStrike" dirty="0">
                <a:effectLst/>
              </a:rPr>
              <a:t>representative. Guests are also </a:t>
            </a:r>
            <a:r>
              <a:rPr lang="en-US" dirty="0"/>
              <a:t>welcome to provide a written and recorded ad directly to the host.</a:t>
            </a:r>
            <a:endParaRPr lang="en-US" b="0" i="0" u="none" strike="noStrike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 guest interviews are pre-recorded before airing. Host utilizes a professional </a:t>
            </a:r>
            <a:r>
              <a:rPr lang="en-US" dirty="0" err="1"/>
              <a:t>Musysic</a:t>
            </a:r>
            <a:r>
              <a:rPr lang="en-US" dirty="0"/>
              <a:t> microphone and guests are encouraged to utilize Free HD Conference Call which has high definition recording capabilities.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488491" y="-229229"/>
            <a:ext cx="3443580" cy="3518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571DD-C0FB-40D7-AEFA-6A29AA97D269}"/>
              </a:ext>
            </a:extLst>
          </p:cNvPr>
          <p:cNvSpPr/>
          <p:nvPr/>
        </p:nvSpPr>
        <p:spPr>
          <a:xfrm>
            <a:off x="3932071" y="2066729"/>
            <a:ext cx="702900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 IS OUR PLEASURE TO PARTNER WITH YOU IN SHARING WHAT YOU DO WITH THE WORLD AND HOW YOU ARE MAKING AN IMPACT IN YOUR COMMUNITY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DDBE4-6343-4388-B103-7901FC74F8FC}"/>
              </a:ext>
            </a:extLst>
          </p:cNvPr>
          <p:cNvSpPr/>
          <p:nvPr/>
        </p:nvSpPr>
        <p:spPr>
          <a:xfrm>
            <a:off x="729806" y="4624711"/>
            <a:ext cx="6149100" cy="175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www.BeU2thefull.com/FMsponsorships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Tim and Janice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Thorne </a:t>
            </a:r>
          </a:p>
        </p:txBody>
      </p:sp>
      <p:pic>
        <p:nvPicPr>
          <p:cNvPr id="9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14619579-5ED9-449B-AE61-4858B5D9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27" y="3600606"/>
            <a:ext cx="2750889" cy="3257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67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549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Freestyle Script</vt:lpstr>
      <vt:lpstr>Rockwell</vt:lpstr>
      <vt:lpstr>Rockwell Condensed</vt:lpstr>
      <vt:lpstr>Symbol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mcmillian</dc:creator>
  <cp:lastModifiedBy>janice mcmillian</cp:lastModifiedBy>
  <cp:revision>121</cp:revision>
  <dcterms:created xsi:type="dcterms:W3CDTF">2020-02-21T23:54:52Z</dcterms:created>
  <dcterms:modified xsi:type="dcterms:W3CDTF">2022-02-03T22:12:36Z</dcterms:modified>
</cp:coreProperties>
</file>